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3"/>
  </p:normalViewPr>
  <p:slideViewPr>
    <p:cSldViewPr snapToGrid="0">
      <p:cViewPr varScale="1">
        <p:scale>
          <a:sx n="99" d="100"/>
          <a:sy n="99" d="100"/>
        </p:scale>
        <p:origin x="176" y="5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56B31-D44D-6ABD-4C18-AF734C63BC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E95109-22A9-97BF-A9B6-258CA2EC84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519923-E4BD-A2EA-BDB7-292AFC807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E307E-5802-FC4D-84E5-BC0D91A48C22}" type="datetimeFigureOut">
              <a:rPr lang="en-US" smtClean="0"/>
              <a:t>1/3/24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1EDCC1-CE9B-2B8F-066D-0A6D62242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B4F802-8E34-BA65-A19A-B705A64B8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269F4-01A3-F545-9B0B-ADCFFB1CC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642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94B9B-240E-20E9-E2F4-5A033A708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27D729-7836-48A2-F468-DE989C1D2A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25A820-DEEB-7448-4E0E-B1DCE1479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E307E-5802-FC4D-84E5-BC0D91A48C22}" type="datetimeFigureOut">
              <a:rPr lang="en-US" smtClean="0"/>
              <a:t>1/3/24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50B6E-F76E-AD9B-6BBB-F29AC79BD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78B29-A96F-3C77-6C09-21B3E0943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269F4-01A3-F545-9B0B-ADCFFB1CC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820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E85EC67-2089-84FD-7731-8E23D2FBB5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3DC48E-0FC1-4222-A8AC-C9417E5052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FD4BDF-1ADB-F96E-EC97-6D6295BDA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E307E-5802-FC4D-84E5-BC0D91A48C22}" type="datetimeFigureOut">
              <a:rPr lang="en-US" smtClean="0"/>
              <a:t>1/3/24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10C9B-35D3-9A08-8714-554139D62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23A3D-9A4E-460D-F876-E1EBE1D7E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269F4-01A3-F545-9B0B-ADCFFB1CC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353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87E5A-B7D6-B35F-228A-18FFFA96E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99839-789A-4580-87DB-BECC9087E6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5362BC-D76D-B787-61C8-8EF2CBE0D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E307E-5802-FC4D-84E5-BC0D91A48C22}" type="datetimeFigureOut">
              <a:rPr lang="en-US" smtClean="0"/>
              <a:t>1/3/24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340310-F29D-DFEB-DE03-F6ACA6DB5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D9C616-22DF-653D-EDEB-E61B60461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269F4-01A3-F545-9B0B-ADCFFB1CC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317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0D63C-91DF-1914-E910-655025F3D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A4C199-ED17-A471-49A9-79A4E9691A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928BB9-2CCE-ABCB-A6E0-1E56BB946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E307E-5802-FC4D-84E5-BC0D91A48C22}" type="datetimeFigureOut">
              <a:rPr lang="en-US" smtClean="0"/>
              <a:t>1/3/24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9EA459-C958-4931-E5E0-05A2A3586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AB6491-1464-55C5-9BB5-9C9201CDE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269F4-01A3-F545-9B0B-ADCFFB1CC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83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5CFEE-825B-E51E-FF01-533C93B81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D97AE4-1CB6-2BAF-02C3-058FC59B81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7F013A-B4EB-D0FC-2806-007978A797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9B5322-86DB-06EC-2B94-9202E9F9A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E307E-5802-FC4D-84E5-BC0D91A48C22}" type="datetimeFigureOut">
              <a:rPr lang="en-US" smtClean="0"/>
              <a:t>1/3/24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6AA882-21F4-E987-83CC-E41B5FF56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14FE76-611E-868F-7A81-37E751E8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269F4-01A3-F545-9B0B-ADCFFB1CC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554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2571B-857F-CC18-43D5-3194D2299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55B05F-6739-FC8A-67F9-20AE22C405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E5CBD3-3126-596C-9595-0856CCD290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AED1F5-EAC0-F97A-75D7-8F797C90ED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BF5259-F4A1-D6DA-B22C-AFC3B54D14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CB416C-B409-5AC0-977B-41016EBAB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E307E-5802-FC4D-84E5-BC0D91A48C22}" type="datetimeFigureOut">
              <a:rPr lang="en-US" smtClean="0"/>
              <a:t>1/3/24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3F8182-45A0-FE71-1827-F07B18A81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E44320-27D1-0D32-30CA-0350411E5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269F4-01A3-F545-9B0B-ADCFFB1CC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016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3BA3C-D2D6-8C27-58D4-0667A03DA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D273B6-145A-3D3E-F354-4090911B5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E307E-5802-FC4D-84E5-BC0D91A48C22}" type="datetimeFigureOut">
              <a:rPr lang="en-US" smtClean="0"/>
              <a:t>1/3/24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E5E6CE-143A-BC6A-23DF-53CCC0679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593F0A-1891-6BF6-9413-567A45073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269F4-01A3-F545-9B0B-ADCFFB1CC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057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2416E3-D038-9DA5-E992-825941D75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E307E-5802-FC4D-84E5-BC0D91A48C22}" type="datetimeFigureOut">
              <a:rPr lang="en-US" smtClean="0"/>
              <a:t>1/3/24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FA57DF-7BC2-159C-8368-5F933E521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426078-DB71-751A-B75B-CD9C7AFE2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269F4-01A3-F545-9B0B-ADCFFB1CC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784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1631E-1428-438F-A46D-84C57D44A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755012-A28E-308E-98A3-60E63C0D80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B3CD09-5E8C-941E-52B8-D0B185F5AB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1778B4-F399-C7FA-3343-E5BADCE2C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E307E-5802-FC4D-84E5-BC0D91A48C22}" type="datetimeFigureOut">
              <a:rPr lang="en-US" smtClean="0"/>
              <a:t>1/3/24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81D22F-5459-0219-6236-798B42C17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947314-F1DE-7880-4001-0FF24ADAE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269F4-01A3-F545-9B0B-ADCFFB1CC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515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F610A-E1C8-DADF-D54E-AA938C7FB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22F1E9-E5A0-B0BF-7C86-55DC2A5823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804AA4-376B-0CF7-AFC3-496F641027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FADB2A-0188-D767-0329-C0D87571F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E307E-5802-FC4D-84E5-BC0D91A48C22}" type="datetimeFigureOut">
              <a:rPr lang="en-US" smtClean="0"/>
              <a:t>1/3/24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77261A-6A10-D316-78BD-27D7B6E54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2C5742-1628-A1F8-60D2-BDE53AA44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269F4-01A3-F545-9B0B-ADCFFB1CC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098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0B1F0-F6A9-FC3E-7E9B-81D408C6B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A1AE65-1D5F-647C-9031-A0496CB856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015ADD-342C-D16B-306F-EDF7A02674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E307E-5802-FC4D-84E5-BC0D91A48C22}" type="datetimeFigureOut">
              <a:rPr lang="en-US" smtClean="0"/>
              <a:t>1/3/24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FCEE58-A9B1-5060-3879-27790A2EDD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986DE5-173A-27F2-5990-74EAE9FDD9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9269F4-01A3-F545-9B0B-ADCFFB1CC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028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ar with a rainbow in the air&#10;&#10;Description automatically generated">
            <a:extLst>
              <a:ext uri="{FF2B5EF4-FFF2-40B4-BE49-F238E27FC236}">
                <a16:creationId xmlns:a16="http://schemas.microsoft.com/office/drawing/2014/main" id="{B0C9CFA6-4494-D4F7-9BF8-C764E3D6C1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0022"/>
          <a:stretch/>
        </p:blipFill>
        <p:spPr>
          <a:xfrm>
            <a:off x="4835329" y="1810851"/>
            <a:ext cx="2966433" cy="227873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0D4B29A-B74A-0E85-D7E1-0CFFA1C3FC54}"/>
              </a:ext>
            </a:extLst>
          </p:cNvPr>
          <p:cNvSpPr txBox="1"/>
          <p:nvPr/>
        </p:nvSpPr>
        <p:spPr>
          <a:xfrm>
            <a:off x="5266339" y="3168114"/>
            <a:ext cx="13789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latin typeface="Cochin" panose="02000603020000020003" pitchFamily="2" charset="0"/>
                <a:cs typeface="Daytona" panose="020F0502020204030204" pitchFamily="34" charset="0"/>
              </a:rPr>
              <a:t>TMS</a:t>
            </a:r>
            <a:r>
              <a:rPr lang="en-US" b="1" dirty="0">
                <a:latin typeface="Daytona" panose="020F0502020204030204" pitchFamily="34" charset="0"/>
                <a:cs typeface="Daytona" panose="020F0502020204030204" pitchFamily="34" charset="0"/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AD3486-67C8-6E55-CBFD-2587A32A7688}"/>
              </a:ext>
            </a:extLst>
          </p:cNvPr>
          <p:cNvSpPr txBox="1"/>
          <p:nvPr/>
        </p:nvSpPr>
        <p:spPr>
          <a:xfrm>
            <a:off x="7340958" y="3168114"/>
            <a:ext cx="43717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latin typeface="Cochin" panose="02000603020000020003" pitchFamily="2" charset="0"/>
              </a:rPr>
              <a:t>PERFORMANCE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83CB9-AACC-D274-EA32-225BF552181C}"/>
              </a:ext>
            </a:extLst>
          </p:cNvPr>
          <p:cNvSpPr/>
          <p:nvPr/>
        </p:nvSpPr>
        <p:spPr>
          <a:xfrm>
            <a:off x="5743978" y="4159877"/>
            <a:ext cx="1442434" cy="2446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737163E-0C2B-80AB-EECD-D95B23FABF2D}"/>
              </a:ext>
            </a:extLst>
          </p:cNvPr>
          <p:cNvSpPr/>
          <p:nvPr/>
        </p:nvSpPr>
        <p:spPr>
          <a:xfrm>
            <a:off x="5743978" y="3168114"/>
            <a:ext cx="1017431" cy="1675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BAE16D4-1DC7-4C4B-31FC-4507C7B40308}"/>
              </a:ext>
            </a:extLst>
          </p:cNvPr>
          <p:cNvCxnSpPr>
            <a:cxnSpLocks/>
          </p:cNvCxnSpPr>
          <p:nvPr/>
        </p:nvCxnSpPr>
        <p:spPr>
          <a:xfrm flipV="1">
            <a:off x="4377696" y="894793"/>
            <a:ext cx="0" cy="4881672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B1FBCB1-A78E-E432-5C0D-CE7B2E4AD0CE}"/>
              </a:ext>
            </a:extLst>
          </p:cNvPr>
          <p:cNvSpPr txBox="1"/>
          <p:nvPr/>
        </p:nvSpPr>
        <p:spPr>
          <a:xfrm>
            <a:off x="279246" y="1659285"/>
            <a:ext cx="348621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Tyler Thomas</a:t>
            </a:r>
          </a:p>
          <a:p>
            <a:r>
              <a:rPr lang="en-US" sz="2400" dirty="0"/>
              <a:t>Founder</a:t>
            </a:r>
          </a:p>
          <a:p>
            <a:endParaRPr lang="en-US" sz="2400" dirty="0"/>
          </a:p>
          <a:p>
            <a:r>
              <a:rPr lang="en-US" sz="2400" dirty="0"/>
              <a:t>203-297-5787</a:t>
            </a:r>
          </a:p>
          <a:p>
            <a:r>
              <a:rPr lang="en-US" sz="2400" dirty="0" err="1"/>
              <a:t>atylerthomas@icloud.com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Oahu, Hawaii</a:t>
            </a:r>
          </a:p>
          <a:p>
            <a:r>
              <a:rPr lang="en-US" sz="2400" dirty="0"/>
              <a:t>Wrapping and Detailing</a:t>
            </a:r>
          </a:p>
          <a:p>
            <a:r>
              <a:rPr lang="en-US" sz="2400" dirty="0"/>
              <a:t>By Appointment Only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B479B36-F35C-5C78-08A2-F5B7C01C1F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4031" y="4618837"/>
            <a:ext cx="2046488" cy="140330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F5AD299-0E4C-F9BA-C5DF-96B57DEF00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9873" y="4618837"/>
            <a:ext cx="2086539" cy="158703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45AFE16-EF19-8305-E54C-698DECDC37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97089" y="4490424"/>
            <a:ext cx="1815579" cy="153171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4C6FAC2-A6BF-2975-B45A-6A39FD1E5432}"/>
              </a:ext>
            </a:extLst>
          </p:cNvPr>
          <p:cNvSpPr txBox="1"/>
          <p:nvPr/>
        </p:nvSpPr>
        <p:spPr>
          <a:xfrm>
            <a:off x="279246" y="86162"/>
            <a:ext cx="3084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TMS Performance Mood Board</a:t>
            </a:r>
          </a:p>
        </p:txBody>
      </p:sp>
      <p:pic>
        <p:nvPicPr>
          <p:cNvPr id="24" name="Picture 23" descr="A screenshot of a black and gold font&#10;&#10;Description automatically generated">
            <a:extLst>
              <a:ext uri="{FF2B5EF4-FFF2-40B4-BE49-F238E27FC236}">
                <a16:creationId xmlns:a16="http://schemas.microsoft.com/office/drawing/2014/main" id="{6A6B573F-C92E-4592-A094-2AB2734A8D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99873" y="189193"/>
            <a:ext cx="1927138" cy="1544949"/>
          </a:xfrm>
          <a:prstGeom prst="rect">
            <a:avLst/>
          </a:prstGeom>
        </p:spPr>
      </p:pic>
      <p:pic>
        <p:nvPicPr>
          <p:cNvPr id="26" name="Picture 25" descr="A screenshot of a computer&#10;&#10;Description automatically generated">
            <a:extLst>
              <a:ext uri="{FF2B5EF4-FFF2-40B4-BE49-F238E27FC236}">
                <a16:creationId xmlns:a16="http://schemas.microsoft.com/office/drawing/2014/main" id="{67498ADD-9660-91EE-1644-6EB9F261D3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37809" y="189193"/>
            <a:ext cx="1927144" cy="1781763"/>
          </a:xfrm>
          <a:prstGeom prst="rect">
            <a:avLst/>
          </a:prstGeom>
        </p:spPr>
      </p:pic>
      <p:pic>
        <p:nvPicPr>
          <p:cNvPr id="28" name="Picture 27" descr="A blue background with white letters and numbers&#10;&#10;Description automatically generated">
            <a:extLst>
              <a:ext uri="{FF2B5EF4-FFF2-40B4-BE49-F238E27FC236}">
                <a16:creationId xmlns:a16="http://schemas.microsoft.com/office/drawing/2014/main" id="{F4370008-8331-E69E-CA2C-1C231B6E93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50957" y="347253"/>
            <a:ext cx="2107842" cy="122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457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24</Words>
  <Application>Microsoft Macintosh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Cochin</vt:lpstr>
      <vt:lpstr>Daytona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Angela Bernhard Thomas</dc:creator>
  <cp:lastModifiedBy>Angela Bernhard Thomas</cp:lastModifiedBy>
  <cp:revision>2</cp:revision>
  <dcterms:created xsi:type="dcterms:W3CDTF">2024-01-04T02:48:22Z</dcterms:created>
  <dcterms:modified xsi:type="dcterms:W3CDTF">2024-01-04T03:17:11Z</dcterms:modified>
</cp:coreProperties>
</file>